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4" r:id="rId7"/>
    <p:sldId id="268" r:id="rId8"/>
    <p:sldId id="266" r:id="rId9"/>
    <p:sldId id="265" r:id="rId10"/>
    <p:sldId id="267" r:id="rId11"/>
    <p:sldId id="260" r:id="rId12"/>
    <p:sldId id="25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4A5B1-DE23-4664-84AF-7913DC1A12C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B5C21-8F54-4834-BEA0-E06BC26F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ဉာဏ်နုန</a:t>
            </a:r>
            <a:r>
              <a:rPr lang="en-US" dirty="0"/>
              <a:t>့်</a:t>
            </a:r>
            <a:r>
              <a:rPr lang="en-US" dirty="0" err="1"/>
              <a:t>သူသာမက</a:t>
            </a:r>
            <a:r>
              <a:rPr lang="en-US" dirty="0"/>
              <a:t> </a:t>
            </a:r>
            <a:r>
              <a:rPr lang="en-US" dirty="0" err="1"/>
              <a:t>မရင</a:t>
            </a:r>
            <a:r>
              <a:rPr lang="en-US" dirty="0"/>
              <a:t>့်</a:t>
            </a:r>
            <a:r>
              <a:rPr lang="en-US" dirty="0" err="1"/>
              <a:t>ကျက်သူလည်း</a:t>
            </a:r>
            <a:r>
              <a:rPr lang="en-US" dirty="0"/>
              <a:t> </a:t>
            </a:r>
            <a:r>
              <a:rPr lang="en-US" dirty="0" err="1"/>
              <a:t>ဖြစ်နိုင်သည</a:t>
            </a:r>
            <a:r>
              <a:rPr lang="en-US" dirty="0"/>
              <a:t>်။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B5C21-8F54-4834-BEA0-E06BC26F23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1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B5C21-8F54-4834-BEA0-E06BC26F23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9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B5C21-8F54-4834-BEA0-E06BC26F23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B5C21-8F54-4834-BEA0-E06BC26F23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0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B5C21-8F54-4834-BEA0-E06BC26F23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3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B5C21-8F54-4834-BEA0-E06BC26F2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B5C21-8F54-4834-BEA0-E06BC26F23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04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3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0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9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6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6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8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F7FB126-F32F-4DB7-9D65-19E1D3D40AC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9D15C82-3C84-48E0-8FB2-CFFB0ADD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34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619C-3DCD-0889-BD67-594183AE8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အကုသိုလ်စိတ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(၁)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17952-F7DF-6710-42B3-5F686E50A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9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လောဘမူ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၈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C2EEA7-165B-A844-0416-824124090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3" y="1330960"/>
            <a:ext cx="3075214" cy="434816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532" y="1330960"/>
            <a:ext cx="7070026" cy="446024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ခါရိက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တိုက်တွန်းမှု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မပ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  <a:p>
            <a:pPr marL="36900" indent="0" algn="just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သသင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ခါရိက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တိုက်တွန်းမှုပ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  <a:p>
            <a:pPr marL="36900" indent="0" algn="just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သသင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ခါရိက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ဖြစ်ကြောင်း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800" i="1" dirty="0"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ကိုယ်နှုတ်‌စောင်မ - ပြသ-ပြောဆို၊ </a:t>
            </a:r>
            <a:endParaRPr lang="en-US" sz="2800" dirty="0">
              <a:effectLst/>
              <a:latin typeface="Pyidaungsu" panose="020B0502040204020203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800" i="1" dirty="0"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ကျိုးပြစ် စဉ်းစား - ဖိအားကြောင့်ကို၊ </a:t>
            </a:r>
            <a:endParaRPr lang="en-US" sz="2800" dirty="0">
              <a:effectLst/>
              <a:latin typeface="Pyidaungsu" panose="020B0502040204020203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800" i="1" dirty="0"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စာဖတ်-ထောင်နား အားပေးကိုယ့်ကို၊ </a:t>
            </a:r>
            <a:endParaRPr lang="en-US" sz="2800" dirty="0">
              <a:effectLst/>
              <a:latin typeface="Pyidaungsu" panose="020B0502040204020203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800" i="1" dirty="0"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အားကျမှု ကြောင်းပြု ကံထိုထို။ </a:t>
            </a:r>
            <a:endParaRPr lang="en-US" sz="2800" dirty="0">
              <a:effectLst/>
              <a:latin typeface="Pyidaungsu" panose="020B0502040204020203" pitchFamily="34" charset="0"/>
              <a:ea typeface="Calibri" panose="020F0502020204030204" pitchFamily="34" charset="0"/>
            </a:endParaRPr>
          </a:p>
          <a:p>
            <a:pPr marL="36900" indent="0">
              <a:buNone/>
            </a:pPr>
            <a:r>
              <a:rPr lang="my-MM" sz="2800" i="1" dirty="0"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နာမကျန်း ပင်ပန်းနေချိန်ကို။ 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လောဘမူ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၈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C2EEA7-165B-A844-0416-824124090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3" y="1330960"/>
            <a:ext cx="3075214" cy="434816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532" y="1330960"/>
            <a:ext cx="7070026" cy="4460241"/>
          </a:xfrm>
        </p:spPr>
        <p:txBody>
          <a:bodyPr/>
          <a:lstStyle/>
          <a:p>
            <a:pPr marL="36900" indent="0">
              <a:buNone/>
            </a:pP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‌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0CAEB-8D8D-2934-BAFD-F968E1E1E22E}"/>
              </a:ext>
            </a:extLst>
          </p:cNvPr>
          <p:cNvSpPr/>
          <p:nvPr/>
        </p:nvSpPr>
        <p:spPr>
          <a:xfrm>
            <a:off x="4476205" y="1436915"/>
            <a:ext cx="2865121" cy="633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သောမန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ဿ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8C7B9C-360C-F6CA-D905-CD3CEFE9DE0F}"/>
              </a:ext>
            </a:extLst>
          </p:cNvPr>
          <p:cNvSpPr/>
          <p:nvPr/>
        </p:nvSpPr>
        <p:spPr>
          <a:xfrm>
            <a:off x="7467599" y="1436916"/>
            <a:ext cx="2865121" cy="6335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07DFBF9-088C-EF46-CBF4-A5F64BA6DC55}"/>
              </a:ext>
            </a:extLst>
          </p:cNvPr>
          <p:cNvSpPr/>
          <p:nvPr/>
        </p:nvSpPr>
        <p:spPr>
          <a:xfrm>
            <a:off x="6740433" y="2002973"/>
            <a:ext cx="1454332" cy="940525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4E13E8-2327-191F-94E1-F6E845EE11E0}"/>
              </a:ext>
            </a:extLst>
          </p:cNvPr>
          <p:cNvSpPr/>
          <p:nvPr/>
        </p:nvSpPr>
        <p:spPr>
          <a:xfrm>
            <a:off x="4435806" y="3021514"/>
            <a:ext cx="2865121" cy="633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ဒိဋ္ဌိဂတသမ္ပယုတ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160DDC-217E-2681-E299-FE8B6FFE9290}"/>
              </a:ext>
            </a:extLst>
          </p:cNvPr>
          <p:cNvSpPr/>
          <p:nvPr/>
        </p:nvSpPr>
        <p:spPr>
          <a:xfrm>
            <a:off x="7467599" y="3042923"/>
            <a:ext cx="2865121" cy="6651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ဒိဋ္ဌိဂတဝိပ္ပယုတ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7D195-9FEE-BC0C-ADB0-3E14013CBB13}"/>
              </a:ext>
            </a:extLst>
          </p:cNvPr>
          <p:cNvSpPr/>
          <p:nvPr/>
        </p:nvSpPr>
        <p:spPr>
          <a:xfrm>
            <a:off x="4450198" y="4893491"/>
            <a:ext cx="2865121" cy="633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ခါရိက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D5F003-2406-E6A3-F94F-8F10B979CD6D}"/>
              </a:ext>
            </a:extLst>
          </p:cNvPr>
          <p:cNvSpPr/>
          <p:nvPr/>
        </p:nvSpPr>
        <p:spPr>
          <a:xfrm>
            <a:off x="7467599" y="4925060"/>
            <a:ext cx="2865121" cy="633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သသင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ခါရိက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CA2398E-E10A-E301-FABE-DE6A55B47157}"/>
              </a:ext>
            </a:extLst>
          </p:cNvPr>
          <p:cNvSpPr/>
          <p:nvPr/>
        </p:nvSpPr>
        <p:spPr>
          <a:xfrm>
            <a:off x="6588153" y="3894548"/>
            <a:ext cx="1454332" cy="940525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17BB1-8B88-F614-D867-67B6C56A4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442720"/>
            <a:ext cx="5060497" cy="43484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92" y="1442721"/>
            <a:ext cx="5064665" cy="434848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1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17BB1-8B88-F614-D867-67B6C56A4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442720"/>
            <a:ext cx="5060497" cy="43484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92" y="1442721"/>
            <a:ext cx="5064665" cy="434848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1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1110" y="1442721"/>
            <a:ext cx="7296448" cy="43484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အာရုံကို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သိတတ်သောကြောင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စိတ်ဟု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ခေ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</a:p>
          <a:p>
            <a:pPr algn="just"/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အာရုံသို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ညွတ်တတ်သောကြောင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နာမ်ဟု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ခေ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</a:p>
          <a:p>
            <a:pPr algn="just"/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နှိပ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နင်းရန် ခဲယဉ်း၍ လျင်မြန်သော သဘောရှိသော အလိုရှိရာ အာရုံ၌ ကျလေ့ရှိသော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စိတ်ကို ဆုံးမခြင်းသည် ကောင်း၏။ (ဆုံးမပြီး၍) ယဉ်ကျေးသော စိတ်သည် ချမ်းသာကို ရွက်ဆောင်တတ်၏။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ဓမ္မပဒ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၃၅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ဂါထာ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19B82C-99DB-D6D3-C2C4-EC7E775236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4" y="1731964"/>
            <a:ext cx="2753062" cy="4059237"/>
          </a:xfrm>
        </p:spPr>
      </p:pic>
    </p:spTree>
    <p:extLst>
      <p:ext uri="{BB962C8B-B14F-4D97-AF65-F5344CB8AC3E}">
        <p14:creationId xmlns:p14="http://schemas.microsoft.com/office/powerpoint/2010/main" val="34151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296B16-74F6-7253-0B2F-084B1854BB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1619575"/>
            <a:ext cx="5059363" cy="361884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698" y="1442721"/>
            <a:ext cx="5580860" cy="434848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သာဝဇ္ဇ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အပြစ်ရှိခြင်း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ပညာရှိ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သူတော်ကောင်းတို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ကဲ့ရဲ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ရှုတ်ချသော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်၊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ဒုက္ခဝိပါက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ဆင်းရဲသော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အကျိုး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မကောင်းသော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အကျိုးကို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မိမိအတွက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ဖြစ်စေ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သူတပါး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အတွက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ဖြစ်စေ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ကောင်းကျိုး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မရှိခြင်း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မျက်မှောက်ဘဝ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ဖြစ်စေ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တမလွန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ဘဝ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ဖြစ်စေ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ကောင်းကျိုး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မရှိခြင်း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</p:txBody>
      </p:sp>
    </p:spTree>
    <p:extLst>
      <p:ext uri="{BB962C8B-B14F-4D97-AF65-F5344CB8AC3E}">
        <p14:creationId xmlns:p14="http://schemas.microsoft.com/office/powerpoint/2010/main" val="8866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လောဘမူ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၈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C2EEA7-165B-A844-0416-824124090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3" y="1330960"/>
            <a:ext cx="3075214" cy="434816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532" y="1330960"/>
            <a:ext cx="7070026" cy="446024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သောမန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ဿ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ဝမ်းမြောက်မှု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ပျော်ရ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င်မှု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သောမန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ဿ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ပဋိသန္ဓေစိတ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ရှိသူ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ဣဋ္ဌာရုံကို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အာရုံယူနေသူ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(၃)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ဉာဏ်နုန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2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လောဘမူ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၈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C2EEA7-165B-A844-0416-824124090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3" y="1330960"/>
            <a:ext cx="3075214" cy="434816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532" y="1330960"/>
            <a:ext cx="7070026" cy="446024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လျစ်လျူရှု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သုခမဟုတ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ဒုက္ခလည်း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မဟုတ်သော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ဝေဒနာ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ပဋိသန္ဓေစိတ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ရှိသူ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ဣဋ္ဌမဇ္ဈတ္တာရုံကို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အာရုံယူနေသူ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(၃)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ဉာဏ်ထက်သူ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လောဘမူ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၈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C2EEA7-165B-A844-0416-824124090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3" y="1330960"/>
            <a:ext cx="3075214" cy="434816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532" y="1330960"/>
            <a:ext cx="7070026" cy="446024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ဒိဋ္ဌိဂတသမ္ပယုတ္တ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ဒိဋ္ဌိနှင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ယှဉ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သဿတဒိဋ္ဌိ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အသက်ဝိဉာဉ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လောကသည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ထာဝရတည်မြဲသည်ဟု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ယူဆမှု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ဥစ္ဆေဒဒိဋ္ဌိ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သေလ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ျှင်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ယူဆမှု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7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လောဘမူ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၈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C2EEA7-165B-A844-0416-824124090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3" y="1330960"/>
            <a:ext cx="3075214" cy="434816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532" y="1330960"/>
            <a:ext cx="7070026" cy="446024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ဒိဋ္ဌိဂတသမ္ပယုတ္တ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ဒိဋ္ဌိနှင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ယှဉ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marR="0" indent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(၁) ဥစ္ဆေဒဝါဒ - အတ္တသည် သေလျှင် ပြတ်၏ဟု ယူဆထားခြင်း 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(၂) နတ္ထိကဝါဒ - ဒါနအကျိုး မရှိ၊ ကောင်းမှု မကောင်းမှုတို့၏ ကောင်းကျိုး မကောင်းကျိုး မရှိ စသည်ဖြင့် ယူဆထားခြင်း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(၃) အကိရိယဝါဒ - မကောင်းမှုကို မိမိကိုယ်တိုင်ဖြစ်စေ သူတစ်ပါးကို ခိုင်း၍ ဖြစ်စေ ပြုသော်လည်း မကောင်းမှု ပြုရာမရောက် စသည်ဖြင့် ယူဆထားခြင်း၊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လောဘမူ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၈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C2EEA7-165B-A844-0416-824124090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3" y="1330960"/>
            <a:ext cx="3075214" cy="434816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532" y="1330960"/>
            <a:ext cx="7070026" cy="446024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ဒိဋ္ဌိဖြစ်ကြောင်း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မိစ္ဆာအယူရှိသူနှင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ပေါင်းမိခြင်း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ကိုယ်တိုင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မိစ္ဆာအယူ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ရှိခြင်း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36900" indent="0" algn="just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တနည်း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ပရတော‌ဃောသ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သူတပါး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စကားကို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ကြားနာရခြင်း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36900" indent="0" algn="just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အယောနိသော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မနသိကာရ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မသင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သောအားဖြင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နှလုံးသွင်းခြင်း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 (အံ၊၁၊၈၆)</a:t>
            </a:r>
          </a:p>
        </p:txBody>
      </p:sp>
    </p:spTree>
    <p:extLst>
      <p:ext uri="{BB962C8B-B14F-4D97-AF65-F5344CB8AC3E}">
        <p14:creationId xmlns:p14="http://schemas.microsoft.com/office/powerpoint/2010/main" val="24834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EEE-A36B-735C-CFDE-1441B5B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လောဘမူ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၈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C2EEA7-165B-A844-0416-824124090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3" y="1330960"/>
            <a:ext cx="3075214" cy="434816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7AEE5-A44B-CD0E-AC50-AC0257D2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532" y="1330960"/>
            <a:ext cx="7070026" cy="446024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ဒိဋ္ဌိဂတဝိပ္ပယုတ္တ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ဒိဋ္ဌိနှင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မယှဉ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36900" indent="0" algn="just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ဒိဋ္ဌိမယှဉ်လ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ျှင်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တခါတရံ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မာနနှင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ယှဉ်တတ်သည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</a:p>
        </p:txBody>
      </p:sp>
    </p:spTree>
    <p:extLst>
      <p:ext uri="{BB962C8B-B14F-4D97-AF65-F5344CB8AC3E}">
        <p14:creationId xmlns:p14="http://schemas.microsoft.com/office/powerpoint/2010/main" val="20730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63</TotalTime>
  <Words>1407</Words>
  <Application>Microsoft Office PowerPoint</Application>
  <PresentationFormat>Widescreen</PresentationFormat>
  <Paragraphs>66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Calisto MT</vt:lpstr>
      <vt:lpstr>Pyidaungsu</vt:lpstr>
      <vt:lpstr>Wingdings 2</vt:lpstr>
      <vt:lpstr>Slate</vt:lpstr>
      <vt:lpstr>အကုသိုလ်စိတ် (၁)</vt:lpstr>
      <vt:lpstr>စိတ်</vt:lpstr>
      <vt:lpstr>အကုသိုလ်</vt:lpstr>
      <vt:lpstr>လောဘမူ စိတ် ၈ ပါး</vt:lpstr>
      <vt:lpstr>လောဘမူ စိတ် ၈ ပါး</vt:lpstr>
      <vt:lpstr>လောဘမူ စိတ် ၈ ပါး</vt:lpstr>
      <vt:lpstr>လောဘမူ စိတ် ၈ ပါး</vt:lpstr>
      <vt:lpstr>လောဘမူ စိတ် ၈ ပါး</vt:lpstr>
      <vt:lpstr>လောဘမူ စိတ် ၈ ပါး</vt:lpstr>
      <vt:lpstr>လောဘမူ စိတ် ၈ ပါး</vt:lpstr>
      <vt:lpstr>လောဘမူ စိတ် ၈ ပါး</vt:lpstr>
      <vt:lpstr>စိတ်</vt:lpstr>
      <vt:lpstr>စိတ်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အကုသိုလ်စိတ် (၁)</dc:title>
  <dc:creator>U Kovida</dc:creator>
  <cp:lastModifiedBy>U Kovida</cp:lastModifiedBy>
  <cp:revision>4</cp:revision>
  <dcterms:created xsi:type="dcterms:W3CDTF">2023-12-12T12:32:18Z</dcterms:created>
  <dcterms:modified xsi:type="dcterms:W3CDTF">2023-12-13T00:30:15Z</dcterms:modified>
</cp:coreProperties>
</file>