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121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69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04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3058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766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0090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07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5522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38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73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854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93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865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337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505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0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32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BC55E-0B4A-4CBF-9BDB-0941B3CA95E0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3D0A9-38F7-4828-BDCE-3868726E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6455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9EB52-6D49-E0A6-69F0-42CDA0FF26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စေတသိက်များ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(၁)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43E719-BACA-D62E-CEF1-95F1D7800B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အညသမာန်း</a:t>
            </a:r>
            <a:r>
              <a:rPr lang="en-US" sz="2800" dirty="0">
                <a:latin typeface="Pyidaungsu" panose="020B0502040204020203" pitchFamily="34" charset="0"/>
                <a:cs typeface="Pyidaungsu" panose="020B0502040204020203" pitchFamily="34" charset="0"/>
              </a:rPr>
              <a:t> </a:t>
            </a:r>
            <a:r>
              <a:rPr lang="en-US" sz="28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စေတသိက်များ</a:t>
            </a:r>
            <a:endParaRPr lang="en-US" sz="28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426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34C8B32-E2C1-7543-3CE4-EC2CD489C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896983"/>
          </a:xfrm>
        </p:spPr>
        <p:txBody>
          <a:bodyPr/>
          <a:lstStyle/>
          <a:p>
            <a:r>
              <a:rPr lang="en-US" dirty="0" err="1"/>
              <a:t>သဗ္ဗစိတ္တသာဓာရဏ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203739-42AB-F392-22BE-E9A783BC1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73783" y="1332411"/>
            <a:ext cx="5493774" cy="4650378"/>
          </a:xfrm>
        </p:spPr>
        <p:txBody>
          <a:bodyPr>
            <a:normAutofit lnSpcReduction="10000"/>
          </a:bodyPr>
          <a:lstStyle/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၁၊ ဖဿ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ရုပ်ဓါတ်သဖွယ်၊ ကပ်ငြိတွယ်လျက်၊ ဘယ်ဝယ်ထိပုံ၊ မရှိတုံလည်း၊ အာရုံထိမိ၊ ဓါတ်ခိုက်ဘိ၊ တွေ့ထိ ဖဿ သဘောတည်း။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၂၊ ဝေဒနာ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ဘုရင်မင်းနှယ်၊ ပွဲတော်တယ်သို့၊ သွယ်သွယ်</a:t>
            </a:r>
            <a:r>
              <a:rPr lang="en-US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 </a:t>
            </a: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အာရုံ၊ ရသာစုံကို၊ ကုန်အောင်မှန်ငြား၊ ချန်မထား၊ ခံစား ဝေဒနာ သဘောတည်း။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18BF9D43-238D-D525-5780-1C6696FBB18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88" y="1584961"/>
            <a:ext cx="5105400" cy="3637597"/>
          </a:xfrm>
        </p:spPr>
      </p:pic>
    </p:spTree>
    <p:extLst>
      <p:ext uri="{BB962C8B-B14F-4D97-AF65-F5344CB8AC3E}">
        <p14:creationId xmlns:p14="http://schemas.microsoft.com/office/powerpoint/2010/main" val="177233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DB184-D9DF-9F82-13DD-4439C47CD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2E414-7B6F-61E1-126E-60588D5FA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896983"/>
          </a:xfrm>
        </p:spPr>
        <p:txBody>
          <a:bodyPr/>
          <a:lstStyle/>
          <a:p>
            <a:r>
              <a:rPr lang="en-US" dirty="0" err="1"/>
              <a:t>သဗ္ဗစိတ္တသာဓာရဏ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793B21-6AC2-38D1-7A07-A6189F1C1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73783" y="1332411"/>
            <a:ext cx="5493774" cy="4650378"/>
          </a:xfrm>
        </p:spPr>
        <p:txBody>
          <a:bodyPr>
            <a:normAutofit lnSpcReduction="10000"/>
          </a:bodyPr>
          <a:lstStyle/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၃၊ သညာ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သူငယ်လက်သမား၊ မှတ်သည့်လားသို့၊ အမှားလည်းရှိ၊ အမှန်ရှိ၍၊ မှတ်မိရုံသာ၊ သိသည်မှာ၊ သညာ သဘောတည်း။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၄၊ စေတနာ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လယ်ပိုင်ရှင်ကြီး၊ တပည့်ကြီးတို့၊ ထုံးနည်းပုံကပ်၊ အာရုံရပ်၌၊ စေ့စပ်စေမှု၊ ဆော်သြပြု၊ မှတ်ရှု စေတနာ သဘောတည်း။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6764D47E-B02B-611E-0814-D478786B238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88" y="1584961"/>
            <a:ext cx="5105400" cy="3637597"/>
          </a:xfrm>
        </p:spPr>
      </p:pic>
    </p:spTree>
    <p:extLst>
      <p:ext uri="{BB962C8B-B14F-4D97-AF65-F5344CB8AC3E}">
        <p14:creationId xmlns:p14="http://schemas.microsoft.com/office/powerpoint/2010/main" val="359922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08277-707F-727C-E62D-B2825F9D1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5FE119-3A82-D4EF-2603-EF495330A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896983"/>
          </a:xfrm>
        </p:spPr>
        <p:txBody>
          <a:bodyPr/>
          <a:lstStyle/>
          <a:p>
            <a:r>
              <a:rPr lang="en-US" dirty="0" err="1"/>
              <a:t>သဗ္ဗစိတ္တသာဓာရဏ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669ADD-8943-6D4D-1E3D-3A91A53164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73783" y="1332411"/>
            <a:ext cx="5493774" cy="4650378"/>
          </a:xfrm>
        </p:spPr>
        <p:txBody>
          <a:bodyPr>
            <a:normAutofit fontScale="92500" lnSpcReduction="20000"/>
          </a:bodyPr>
          <a:lstStyle/>
          <a:p>
            <a:pPr marL="0" marR="0" algn="just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၅၊ ဧကဂ္ဂတာ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လေငြိမ်သည့်ဌာန်၊ မီးအလျှံသို့၊ မပျံ့မလွင့်၊ ဆင့်ကာဆင့်ကာ၊ ယူမိရာတွင်၊ စိတ်စဉ်တည်မှု၊ အကြောင်းပြု၊ မှတ်ရှု ဧကဂ္ဂတာတည်း။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၆၊ ဇီဝိတိန္ဒြေ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ကြာစောင့်ရေနှယ်၊ အထိန်းသယ်နှင့်၊ လှေငယ်လှော်သူ၊ ပုံယူယှဉ်စပ်၊ သဟဇာတ်တို့၊ မပြတ်အောင်တည်၊ အသက်ရှည်ကြောင်း၊ တရားကောင်း၊ မှတ်ငြောင်း ဇိဝိတိန္ဒြေတည်း။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00CBA025-5EA7-F5B3-968D-D42147AEB0B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88" y="1584961"/>
            <a:ext cx="5105400" cy="3637597"/>
          </a:xfrm>
        </p:spPr>
      </p:pic>
    </p:spTree>
    <p:extLst>
      <p:ext uri="{BB962C8B-B14F-4D97-AF65-F5344CB8AC3E}">
        <p14:creationId xmlns:p14="http://schemas.microsoft.com/office/powerpoint/2010/main" val="1103150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FC602-6DEA-5CA0-5B2C-C836F0F43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E06343-6253-71F3-9800-3E071A731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896983"/>
          </a:xfrm>
        </p:spPr>
        <p:txBody>
          <a:bodyPr/>
          <a:lstStyle/>
          <a:p>
            <a:r>
              <a:rPr lang="en-US" dirty="0" err="1"/>
              <a:t>သဗ္ဗစိတ္တသာဓာရဏ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EF2F75-F214-1D06-F0FF-766BAFDFB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73783" y="1332411"/>
            <a:ext cx="5493774" cy="4650378"/>
          </a:xfrm>
        </p:spPr>
        <p:txBody>
          <a:bodyPr>
            <a:normAutofit/>
          </a:bodyPr>
          <a:lstStyle/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၇၊ မနသိကာရ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ဇာနည်မြင်းများ၊ ဖြောင့်ဖြောင့်သွားဖို့၊ ရထားထိန်းပုံ၊ များအာရုံကို၊ ထိုထိုစိတ်၌၊ မဆိတ်စေလျှင်း၊ ပြုပေးခြင်း၊ မယွင်း မနသိကာရတည်း။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ဖသ်-ဝေ-သဉ်-စေ၊ ဧ-ဇီ-မန၊ ဤသတ္တ၊ သဗ္ဗစိတ်တိုင်းဖြစ်။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576F884F-B342-F984-9932-31FB074734F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88" y="1584961"/>
            <a:ext cx="5105400" cy="3637597"/>
          </a:xfrm>
        </p:spPr>
      </p:pic>
    </p:spTree>
    <p:extLst>
      <p:ext uri="{BB962C8B-B14F-4D97-AF65-F5344CB8AC3E}">
        <p14:creationId xmlns:p14="http://schemas.microsoft.com/office/powerpoint/2010/main" val="1119427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14ECF-B8F4-B226-40EC-7E07682EE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949234"/>
          </a:xfrm>
        </p:spPr>
        <p:txBody>
          <a:bodyPr/>
          <a:lstStyle/>
          <a:p>
            <a:r>
              <a:rPr lang="en-US" dirty="0" err="1"/>
              <a:t>ပကိဏ်း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D918742-7594-F325-669D-619E27620C3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17" y="1878471"/>
            <a:ext cx="5105400" cy="3101057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895213-EDEE-06EF-66C8-D9950FC03A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27617" y="1384663"/>
            <a:ext cx="5839940" cy="4406537"/>
          </a:xfrm>
        </p:spPr>
        <p:txBody>
          <a:bodyPr>
            <a:normAutofit/>
          </a:bodyPr>
          <a:lstStyle/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၈၊ ဝိတက်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မင်းကျွမ်းဝင်သူ၊ ပမာယူလော့၊ အတူယှဉ်ဖက်၊ အာရုံထက်သို့၊ တက်ရောက်စေလျှင်း၊ ကြံစည်ခြင်း၊ မယွင်း ဝိတက် သဘောတည်း။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၉၊ ဝိစာရ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ကြေးညီးသံနဲ၊ ငှက်ပျံဝဲသို့၊ ဖန်လဲအာရုံ၊ သုံးသပ်ပုံ၊ မှတ်တုံ ဝိစာရသဘောတည်း။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17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13645-B35C-A1FF-36BF-F94EAED03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5DB15-525E-AF42-7052-798467E0E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949234"/>
          </a:xfrm>
        </p:spPr>
        <p:txBody>
          <a:bodyPr/>
          <a:lstStyle/>
          <a:p>
            <a:r>
              <a:rPr lang="en-US" dirty="0" err="1"/>
              <a:t>ပကိဏ်း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02125B5-B485-482F-ED96-2ACF0CF6CD8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17" y="1878471"/>
            <a:ext cx="5105400" cy="3101057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BBFC6-B534-5372-5E30-06E3B0DD3F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27617" y="1375955"/>
            <a:ext cx="5839940" cy="4493622"/>
          </a:xfrm>
        </p:spPr>
        <p:txBody>
          <a:bodyPr>
            <a:normAutofit fontScale="92500"/>
          </a:bodyPr>
          <a:lstStyle/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၁ဝ၊ အဓိမောက္ခ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တံခါးတိုင်ကြီး၊ ယိုင်မလဲသို့၊ ခိုင်ဖြည်းတည့်မတ်၊ ဆုံးဖြတ်တတ်၊ မှတ်လေ အဓိမောက္ခတည်း။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၁၁၊ ဝီရိယ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မယိမ်းမယိုင်၊ ခိုင်စေသောအား၊ ထောက်တိုင်ကျားသို့၊ တရားယှဉ်ဖက်၊ ကြွကြွ တက်ရန်၊ အားအံခဲသဖြင့်၊ ရဲရင့်သသူ၊ ဖြစ်ကြောင်းဟူ၊ မှတ်ယူ ဝီရိယ သဘောတည်း။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84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EFB82-696D-E755-EA89-FD4AA8798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EAD52-4CBB-C405-A84C-C0537E476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949234"/>
          </a:xfrm>
        </p:spPr>
        <p:txBody>
          <a:bodyPr/>
          <a:lstStyle/>
          <a:p>
            <a:r>
              <a:rPr lang="en-US" dirty="0" err="1"/>
              <a:t>ပကိဏ်း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34E27FA-3438-1395-6079-24C5B1604AD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17" y="1878471"/>
            <a:ext cx="5105400" cy="3101057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3C6275-4BD1-1046-473B-A08F25A09E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27617" y="1375955"/>
            <a:ext cx="5839940" cy="4493622"/>
          </a:xfrm>
        </p:spPr>
        <p:txBody>
          <a:bodyPr>
            <a:normAutofit fontScale="85000" lnSpcReduction="10000"/>
          </a:bodyPr>
          <a:lstStyle/>
          <a:p>
            <a:pPr marL="0" marR="0" algn="just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၁၂၊ ပီတိ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ခရီးမောပန်း၊ တောစခန်း၌၊ အေးချမ်းကြည်လင်၊ ရေကိုမြင်၍၊ ကြည်ရွှင်သောလား၊ ကိုယ်စိတ်များကို၊ တိုးပွားစေလျက်၊ လွန်နှစ်သက်၊ မှတ်ချက် ပီတိ သဘောတည်း။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၁၃၊ ဆန္ဒ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algn="just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မြင်လိုကြားလို၊ နမ်းရှူလို၊ ရသာခံစား၊ ထိသိလိုငြား၊ မှတ်သား ဆန္ဒ လက္ခဏာ၊ တဏှာမပါ၊ လိုချင်တာ၊ ဆန္ဒ သဘောသာ။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61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8346F"/>
      </a:dk2>
      <a:lt2>
        <a:srgbClr val="D9A8D2"/>
      </a:lt2>
      <a:accent1>
        <a:srgbClr val="CE57AB"/>
      </a:accent1>
      <a:accent2>
        <a:srgbClr val="8E8EFD"/>
      </a:accent2>
      <a:accent3>
        <a:srgbClr val="7CBCE0"/>
      </a:accent3>
      <a:accent4>
        <a:srgbClr val="70BF9F"/>
      </a:accent4>
      <a:accent5>
        <a:srgbClr val="A5B960"/>
      </a:accent5>
      <a:accent6>
        <a:srgbClr val="D47A57"/>
      </a:accent6>
      <a:hlink>
        <a:srgbClr val="D164DE"/>
      </a:hlink>
      <a:folHlink>
        <a:srgbClr val="BE87C4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D4FE1632-F131-47D3-A814-99E9CD025E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22</TotalTime>
  <Words>1177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Bookman Old Style</vt:lpstr>
      <vt:lpstr>Pyidaungsu</vt:lpstr>
      <vt:lpstr>Rockwell</vt:lpstr>
      <vt:lpstr>Damask</vt:lpstr>
      <vt:lpstr>စေတသိက်များ (၁)</vt:lpstr>
      <vt:lpstr>သဗ္ဗစိတ္တသာဓာရဏ</vt:lpstr>
      <vt:lpstr>သဗ္ဗစိတ္တသာဓာရဏ</vt:lpstr>
      <vt:lpstr>သဗ္ဗစိတ္တသာဓာရဏ</vt:lpstr>
      <vt:lpstr>သဗ္ဗစိတ္တသာဓာရဏ</vt:lpstr>
      <vt:lpstr>ပကိဏ်း</vt:lpstr>
      <vt:lpstr>ပကိဏ်း</vt:lpstr>
      <vt:lpstr>ပကိဏ်း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စေတသိက်များ (၁)</dc:title>
  <dc:creator>U Kovida</dc:creator>
  <cp:lastModifiedBy>U Kovida</cp:lastModifiedBy>
  <cp:revision>1</cp:revision>
  <dcterms:created xsi:type="dcterms:W3CDTF">2024-02-03T14:35:52Z</dcterms:created>
  <dcterms:modified xsi:type="dcterms:W3CDTF">2024-02-03T14:57:56Z</dcterms:modified>
</cp:coreProperties>
</file>